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3"/>
  </p:notes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B58"/>
    <a:srgbClr val="979A9A"/>
    <a:srgbClr val="66FFFF"/>
    <a:srgbClr val="01A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7" d="100"/>
          <a:sy n="57" d="100"/>
        </p:scale>
        <p:origin x="21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68" d="100"/>
          <a:sy n="68" d="100"/>
        </p:scale>
        <p:origin x="2508" y="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455B5-CBE1-44C2-9290-A15C54195FFC}" type="datetimeFigureOut">
              <a:rPr lang="es-ES" smtClean="0"/>
              <a:t>23/04/2023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07845-547D-44E1-BDC1-97A279D5D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582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FA802B0B-C7E3-F437-AAD6-D7FACF5504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239" y="147700"/>
            <a:ext cx="4543245" cy="182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3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95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327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86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204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03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0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8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5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2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2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3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3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6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9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chemeClr val="bg2"/>
            </a:gs>
            <a:gs pos="0">
              <a:schemeClr val="tx2">
                <a:lumMod val="40000"/>
                <a:lumOff val="60000"/>
              </a:schemeClr>
            </a:gs>
            <a:gs pos="74000">
              <a:srgbClr val="66FFFF"/>
            </a:gs>
            <a:gs pos="83000">
              <a:schemeClr val="tx2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5E779F13-F238-1441-2AF9-0EB033F44B8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1108" y="8025859"/>
            <a:ext cx="438557" cy="1179588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F665F73-11BE-CAB6-279D-829AA1AF984F}"/>
              </a:ext>
            </a:extLst>
          </p:cNvPr>
          <p:cNvSpPr txBox="1"/>
          <p:nvPr userDrawn="1"/>
        </p:nvSpPr>
        <p:spPr>
          <a:xfrm>
            <a:off x="6220725" y="9205447"/>
            <a:ext cx="619322" cy="1693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6" b="1" dirty="0">
                <a:solidFill>
                  <a:schemeClr val="bg1"/>
                </a:solidFill>
              </a:rPr>
              <a:t>Asociación del Cuerpo Nacional Veterinario</a:t>
            </a:r>
          </a:p>
        </p:txBody>
      </p:sp>
    </p:spTree>
    <p:extLst>
      <p:ext uri="{BB962C8B-B14F-4D97-AF65-F5344CB8AC3E}">
        <p14:creationId xmlns:p14="http://schemas.microsoft.com/office/powerpoint/2010/main" val="285827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403" y="2084889"/>
            <a:ext cx="6858000" cy="2424043"/>
          </a:xfrm>
        </p:spPr>
        <p:txBody>
          <a:bodyPr/>
          <a:lstStyle/>
          <a:p>
            <a:pPr algn="ctr"/>
            <a:r>
              <a:rPr lang="es-ES" sz="5400" b="1" dirty="0" smtClean="0">
                <a:solidFill>
                  <a:srgbClr val="DA6B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JORNADA DE CAPTACIÓN DE TALENTO</a:t>
            </a:r>
            <a:r>
              <a:rPr lang="es-ES" sz="4800" dirty="0" smtClean="0">
                <a:solidFill>
                  <a:srgbClr val="DA6B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/>
            </a:r>
            <a:br>
              <a:rPr lang="es-ES" sz="4800" dirty="0" smtClean="0">
                <a:solidFill>
                  <a:srgbClr val="DA6B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</a:br>
            <a:r>
              <a:rPr lang="es-ES" sz="3200" b="1" dirty="0" smtClean="0">
                <a:solidFill>
                  <a:srgbClr val="DA6B5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El empleo público es una opción inteligente</a:t>
            </a:r>
            <a:endParaRPr lang="es-ES" sz="2800" b="1" dirty="0">
              <a:solidFill>
                <a:srgbClr val="DA6B5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Condensed" panose="02070606080606020203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/>
        </p:blipFill>
        <p:spPr>
          <a:xfrm>
            <a:off x="3733800" y="9078685"/>
            <a:ext cx="2954383" cy="590485"/>
          </a:xfrm>
          <a:prstGeom prst="rect">
            <a:avLst/>
          </a:prstGeom>
          <a:ln>
            <a:noFill/>
          </a:ln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133350" y="6338748"/>
            <a:ext cx="6565341" cy="23219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342900" rtl="0" eaLnBrk="1" latinLnBrk="0" hangingPunct="1">
              <a:spcBef>
                <a:spcPct val="0"/>
              </a:spcBef>
              <a:buNone/>
              <a:defRPr sz="405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Juan Acacio </a:t>
            </a: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Mañas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 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Área funcional de Agricultura. Delegación del Gobierno en Madrid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Alejandro Lastras </a:t>
            </a: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Gutierrez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 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Jefe </a:t>
            </a:r>
            <a:r>
              <a:rPr lang="es-ES" sz="1800" dirty="0">
                <a:solidFill>
                  <a:schemeClr val="tx1"/>
                </a:solidFill>
                <a:latin typeface="Bodoni MT Condensed" panose="02070606080606020203" pitchFamily="18" charset="0"/>
              </a:rPr>
              <a:t>de Servicio en la Subdirección General de Análisis, Coordinación y Estadística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Clara Abad </a:t>
            </a: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García 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CNV </a:t>
            </a:r>
            <a:r>
              <a:rPr lang="es-ES" sz="1800" dirty="0">
                <a:solidFill>
                  <a:schemeClr val="tx1"/>
                </a:solidFill>
                <a:latin typeface="Bodoni MT Condensed" panose="02070606080606020203" pitchFamily="18" charset="0"/>
              </a:rPr>
              <a:t>OEP 2020 (pendiente de destino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)</a:t>
            </a:r>
            <a:endParaRPr lang="es-ES" sz="1800" dirty="0">
              <a:solidFill>
                <a:schemeClr val="tx1"/>
              </a:solidFill>
              <a:latin typeface="Bodoni MT Condensed" panose="02070606080606020203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Elena </a:t>
            </a:r>
            <a:r>
              <a:rPr lang="es-E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Andrés </a:t>
            </a:r>
            <a:r>
              <a:rPr lang="es-ES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Moreno</a:t>
            </a:r>
            <a:r>
              <a:rPr lang="es-ES" sz="1800" dirty="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 CNV OEP 2020 (pendiente de destino)</a:t>
            </a:r>
            <a:endParaRPr lang="es-ES" sz="1800" dirty="0" smtClean="0">
              <a:solidFill>
                <a:schemeClr val="tx1"/>
              </a:solidFill>
              <a:latin typeface="Bodoni MT Condensed" panose="02070606080606020203" pitchFamily="18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Ana </a:t>
            </a:r>
            <a:r>
              <a:rPr lang="es-ES" sz="1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Rodríguez </a:t>
            </a:r>
            <a:r>
              <a:rPr lang="es-ES" sz="1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Castaño</a:t>
            </a:r>
            <a:r>
              <a:rPr lang="es-ES" sz="1800" smtClean="0">
                <a:solidFill>
                  <a:schemeClr val="tx1"/>
                </a:solidFill>
                <a:latin typeface="Bodoni MT Condensed" panose="02070606080606020203" pitchFamily="18" charset="0"/>
              </a:rPr>
              <a:t> </a:t>
            </a:r>
            <a:r>
              <a:rPr lang="es-ES" sz="1800" dirty="0">
                <a:solidFill>
                  <a:schemeClr val="tx1"/>
                </a:solidFill>
                <a:latin typeface="Bodoni MT Condensed" panose="02070606080606020203" pitchFamily="18" charset="0"/>
              </a:rPr>
              <a:t>Secretaria General de la Agencia Española de Seguridad Alimentaria y Nutrición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1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84650" y="5110844"/>
            <a:ext cx="5949507" cy="8164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342900" rtl="0" eaLnBrk="1" latinLnBrk="0" hangingPunct="1">
              <a:spcBef>
                <a:spcPct val="0"/>
              </a:spcBef>
              <a:buNone/>
              <a:defRPr sz="405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m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iércoles 26 de abril</a:t>
            </a:r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(15:15)</a:t>
            </a:r>
          </a:p>
          <a:p>
            <a:pPr algn="ctr"/>
            <a:r>
              <a:rPr lang="es-ES" sz="2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s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</a:rPr>
              <a:t>ala de grados de la facultad de veterinaria</a:t>
            </a:r>
            <a:endParaRPr lang="es-ES" sz="2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doni MT Condensed" panose="02070606080606020203" pitchFamily="18" charset="0"/>
            </a:endParaRPr>
          </a:p>
        </p:txBody>
      </p:sp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171450" y="8717690"/>
            <a:ext cx="1750680" cy="951480"/>
          </a:xfrm>
          <a:prstGeom prst="rect">
            <a:avLst/>
          </a:prstGeom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084" y="7892"/>
            <a:ext cx="6240919" cy="160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57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</TotalTime>
  <Words>93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Bodoni MT Condensed</vt:lpstr>
      <vt:lpstr>Bookman Old Style</vt:lpstr>
      <vt:lpstr>Calibri</vt:lpstr>
      <vt:lpstr>Trebuchet MS</vt:lpstr>
      <vt:lpstr>Wingdings 3</vt:lpstr>
      <vt:lpstr>Faceta</vt:lpstr>
      <vt:lpstr>JORNADA DE CAPTACIÓN DE TALENTO El empleo público es una opción inteligente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Rodríguez Castaño. Ana</cp:lastModifiedBy>
  <cp:revision>42</cp:revision>
  <dcterms:created xsi:type="dcterms:W3CDTF">2022-06-01T13:31:38Z</dcterms:created>
  <dcterms:modified xsi:type="dcterms:W3CDTF">2023-04-23T20:54:51Z</dcterms:modified>
</cp:coreProperties>
</file>